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48448" y="36588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Elimination Tournament</a:t>
            </a:r>
          </a:p>
          <a:p>
            <a:pPr algn="ctr"/>
            <a:r>
              <a:rPr lang="en-US" sz="4400" dirty="0" smtClean="0"/>
              <a:t>Round </a:t>
            </a:r>
            <a:r>
              <a:rPr lang="en-US" sz="4400" dirty="0"/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6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January 23</a:t>
            </a:r>
            <a:r>
              <a:rPr lang="en-US" sz="3200" baseline="30000" dirty="0" smtClean="0">
                <a:solidFill>
                  <a:srgbClr val="777777"/>
                </a:solidFill>
              </a:rPr>
              <a:t>rd</a:t>
            </a:r>
            <a:r>
              <a:rPr lang="en-US" sz="3200" dirty="0" smtClean="0">
                <a:solidFill>
                  <a:srgbClr val="777777"/>
                </a:solidFill>
              </a:rPr>
              <a:t>, 2016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2016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How </a:t>
            </a:r>
            <a:r>
              <a:rPr lang="en-US" dirty="0"/>
              <a:t>many numbers between 4 to 56 inclusive are even?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the area under the line y = 2x + 3, above the X axis, and to the left of the Y axis?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What </a:t>
                </a:r>
                <a:r>
                  <a:rPr lang="en-US" dirty="0"/>
                  <a:t>is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∗(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Convert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10101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into </a:t>
                </a:r>
                <a:r>
                  <a:rPr lang="en-US" dirty="0"/>
                  <a:t>base 10. </a:t>
                </a:r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If </a:t>
            </a:r>
            <a:r>
              <a:rPr lang="en-US" dirty="0"/>
              <a:t>9 people participate in a random raffle that results in 3 winners, then how many possible combinations of winners are there?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657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Which </a:t>
            </a:r>
            <a:r>
              <a:rPr lang="en-US" dirty="0"/>
              <a:t>quadrant does the line y = 6-3x not pass through?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</a:t>
                </a:r>
                <a:r>
                  <a:rPr lang="en-US" dirty="0"/>
                  <a:t>is the product of the roots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In </a:t>
            </a:r>
            <a:r>
              <a:rPr lang="en-US" altLang="ko-KR" dirty="0"/>
              <a:t>the sequence of numbers {1, 3, 2…}, each term after the first two is equal to the term preceding it minus the term preceding that. The sum of the first one hundred terms of the sequence is? </a:t>
            </a: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268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Jeewon Jung</cp:lastModifiedBy>
  <cp:revision>28</cp:revision>
  <dcterms:created xsi:type="dcterms:W3CDTF">2013-01-21T00:57:44Z</dcterms:created>
  <dcterms:modified xsi:type="dcterms:W3CDTF">2016-01-18T01:17:39Z</dcterms:modified>
</cp:coreProperties>
</file>