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36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9474-E078-4787-8D82-AC1AE9AB3B6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AAE83-B006-4692-B1BE-B83406578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2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446D4-18F5-4079-9805-0E6E0C8E0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4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8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5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0B32-626D-4284-BB8A-9C90BA8DEC6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341504" y="262148"/>
            <a:ext cx="4364096" cy="3243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48448" y="365885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Elimination Tournament</a:t>
            </a:r>
          </a:p>
          <a:p>
            <a:pPr algn="ctr"/>
            <a:r>
              <a:rPr lang="en-US" sz="4400" dirty="0" smtClean="0"/>
              <a:t>Round </a:t>
            </a:r>
            <a:r>
              <a:rPr lang="en-US" sz="4400" dirty="0"/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51054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6</a:t>
            </a:r>
            <a:r>
              <a:rPr lang="en-US" sz="3200" baseline="30000" dirty="0" smtClean="0">
                <a:solidFill>
                  <a:srgbClr val="777777"/>
                </a:solidFill>
              </a:rPr>
              <a:t>th </a:t>
            </a:r>
            <a:r>
              <a:rPr lang="en-US" sz="3200" dirty="0" smtClean="0">
                <a:solidFill>
                  <a:srgbClr val="777777"/>
                </a:solidFill>
              </a:rPr>
              <a:t>Annual WSMA Math Bowl</a:t>
            </a:r>
          </a:p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January 23</a:t>
            </a:r>
            <a:r>
              <a:rPr lang="en-US" sz="3200" baseline="30000" dirty="0" smtClean="0">
                <a:solidFill>
                  <a:srgbClr val="777777"/>
                </a:solidFill>
              </a:rPr>
              <a:t>rd</a:t>
            </a:r>
            <a:r>
              <a:rPr lang="en-US" sz="3200" dirty="0" smtClean="0">
                <a:solidFill>
                  <a:srgbClr val="777777"/>
                </a:solidFill>
              </a:rPr>
              <a:t>, 2016</a:t>
            </a:r>
            <a:endParaRPr lang="en-US" sz="3200" dirty="0">
              <a:solidFill>
                <a:srgbClr val="77777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6210327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777777"/>
                </a:solidFill>
              </a:rPr>
              <a:t>This test material is copyright © 2016 by the Washington Student Math Association and may not be distributed or reproduced other than for nonprofit educational purposes without the expressed written permission of WSMA. www.wastudentmath.org.</a:t>
            </a:r>
            <a:endParaRPr lang="en-US" sz="12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9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On any given day, the probability that I will find a use for math is 4/9. On any given day, the probability that my brother finds a use for math is 2/5. These events are independent. Assuming that the rest of my family never uses math, what is the probability that at least one person in my family uses math?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by </a:t>
            </a:r>
            <a:r>
              <a:rPr lang="en-US" sz="1200" dirty="0">
                <a:solidFill>
                  <a:srgbClr val="777777"/>
                </a:solidFill>
              </a:rPr>
              <a:t>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1696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2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What is the difference between the largest and smallest length possible of the last side of a triangle if the other two sides have length 8 and 15 and all sides have integer lengths?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by </a:t>
            </a:r>
            <a:r>
              <a:rPr lang="en-US" sz="1200" dirty="0">
                <a:solidFill>
                  <a:srgbClr val="777777"/>
                </a:solidFill>
              </a:rPr>
              <a:t>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3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If 2a=b and 3a=7c, then </a:t>
            </a:r>
            <a:r>
              <a:rPr lang="en-US" dirty="0" err="1"/>
              <a:t>xb</a:t>
            </a:r>
            <a:r>
              <a:rPr lang="en-US" dirty="0"/>
              <a:t>=56c. What is the value of x?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4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distinct positive factors does the number 18 have? 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5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What is the maximum number of 2x3x4 blocks that would fit in a 24x24x24 cube?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6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458200" cy="3657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What is the maximum number of intersections created by 5 distinct lines?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7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the </a:t>
            </a:r>
            <a:r>
              <a:rPr lang="en-US" dirty="0" smtClean="0"/>
              <a:t>6 </a:t>
            </a:r>
            <a:r>
              <a:rPr lang="en-US" smtClean="0"/>
              <a:t>digit number 1372b4 </a:t>
            </a:r>
            <a:r>
              <a:rPr lang="en-US" dirty="0"/>
              <a:t>is divisible by 11, what is the value </a:t>
            </a:r>
            <a:r>
              <a:rPr lang="en-US"/>
              <a:t>of </a:t>
            </a:r>
            <a:r>
              <a:rPr lang="en-US" smtClean="0"/>
              <a:t>b?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Extra Question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how many ways can you arrange the letters of the word WORDS?</a:t>
            </a:r>
            <a:br>
              <a:rPr lang="en-US" dirty="0"/>
            </a:br>
            <a:endParaRPr lang="ko-KR" altLang="ko-KR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327</Words>
  <Application>Microsoft Office PowerPoint</Application>
  <PresentationFormat>On-screen Show (4:3)</PresentationFormat>
  <Paragraphs>30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Calibri</vt:lpstr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Extra Question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Arthi;Romil Sirohi</dc:creator>
  <cp:lastModifiedBy>Sean Yu</cp:lastModifiedBy>
  <cp:revision>24</cp:revision>
  <dcterms:created xsi:type="dcterms:W3CDTF">2013-01-21T00:57:44Z</dcterms:created>
  <dcterms:modified xsi:type="dcterms:W3CDTF">2016-01-22T22:14:43Z</dcterms:modified>
</cp:coreProperties>
</file>