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1" Type="http://schemas.openxmlformats.org/officeDocument/2006/relationships/slide" Target="slides/slide16.xml"/><Relationship Id="rId2" Type="http://schemas.openxmlformats.org/officeDocument/2006/relationships/presProps" Target="presProps.xml"/><Relationship Id="rId12" Type="http://schemas.openxmlformats.org/officeDocument/2006/relationships/slide" Target="slides/slide7.xml"/><Relationship Id="rId22" Type="http://schemas.openxmlformats.org/officeDocument/2006/relationships/slide" Target="slides/slide1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88900" lvl="5"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88900" lvl="6"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88900" lvl="7"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88900" lvl="8"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Font typeface="Arial"/>
              <a:buNone/>
            </a:pPr>
            <a:r>
              <a:t/>
            </a:r>
            <a:endParaRPr b="0" baseline="0" i="0" sz="1800" u="none" cap="none" strike="noStrike">
              <a:solidFill>
                <a:schemeClr val="dk1"/>
              </a:solidFill>
              <a:latin typeface="Arial"/>
              <a:ea typeface="Arial"/>
              <a:cs typeface="Arial"/>
              <a:sym typeface="Arial"/>
            </a:endParaRPr>
          </a:p>
        </p:txBody>
      </p:sp>
      <p:sp>
        <p:nvSpPr>
          <p:cNvPr id="91" name="Shape 9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baseline="0" i="0" lang="en-US" sz="1400" u="none" cap="none" strike="noStrike">
                <a:solidFill>
                  <a:srgbClr val="000000"/>
                </a:solidFill>
                <a:latin typeface="Arial"/>
                <a:ea typeface="Arial"/>
                <a:cs typeface="Arial"/>
                <a:sym typeface="Arial"/>
                <a:rtl val="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200" u="none" cap="none" strike="noStrike">
              <a:solidFill>
                <a:schemeClr val="dk1"/>
              </a:solidFill>
              <a:latin typeface="Arial"/>
              <a:ea typeface="Arial"/>
              <a:cs typeface="Arial"/>
              <a:sym typeface="Arial"/>
            </a:endParaRP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txBox="1"/>
          <p:nvPr>
            <p:ph type="ctrTitle"/>
          </p:nvPr>
        </p:nvSpPr>
        <p:spPr>
          <a:xfrm>
            <a:off x="685800" y="2130425"/>
            <a:ext cx="7772400" cy="1470023"/>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dk1"/>
              </a:buClr>
              <a:buFont typeface="Calibri"/>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6" name="Shape 1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lnSpc>
                <a:spcPct val="100000"/>
              </a:lnSpc>
              <a:spcBef>
                <a:spcPts val="640"/>
              </a:spcBef>
              <a:spcAft>
                <a:spcPts val="0"/>
              </a:spcAft>
              <a:buClr>
                <a:srgbClr val="888888"/>
              </a:buClr>
              <a:buFont typeface="Calibri"/>
              <a:buNone/>
              <a:defRPr/>
            </a:lvl1pPr>
            <a:lvl2pPr indent="0" marL="457200" marR="0" rtl="0" algn="ctr">
              <a:lnSpc>
                <a:spcPct val="100000"/>
              </a:lnSpc>
              <a:spcBef>
                <a:spcPts val="560"/>
              </a:spcBef>
              <a:spcAft>
                <a:spcPts val="0"/>
              </a:spcAft>
              <a:buClr>
                <a:srgbClr val="888888"/>
              </a:buClr>
              <a:buFont typeface="Calibri"/>
              <a:buNone/>
              <a:defRPr/>
            </a:lvl2pPr>
            <a:lvl3pPr indent="0" marL="914400" marR="0" rtl="0" algn="ctr">
              <a:lnSpc>
                <a:spcPct val="100000"/>
              </a:lnSpc>
              <a:spcBef>
                <a:spcPts val="480"/>
              </a:spcBef>
              <a:spcAft>
                <a:spcPts val="0"/>
              </a:spcAft>
              <a:buClr>
                <a:srgbClr val="888888"/>
              </a:buClr>
              <a:buFont typeface="Calibri"/>
              <a:buNone/>
              <a:defRPr/>
            </a:lvl3pPr>
            <a:lvl4pPr indent="0" marL="1371600" marR="0" rtl="0" algn="ctr">
              <a:lnSpc>
                <a:spcPct val="100000"/>
              </a:lnSpc>
              <a:spcBef>
                <a:spcPts val="400"/>
              </a:spcBef>
              <a:spcAft>
                <a:spcPts val="0"/>
              </a:spcAft>
              <a:buClr>
                <a:srgbClr val="888888"/>
              </a:buClr>
              <a:buFont typeface="Calibri"/>
              <a:buNone/>
              <a:defRPr/>
            </a:lvl4pPr>
            <a:lvl5pPr indent="0" marL="1828800" marR="0" rtl="0" algn="ctr">
              <a:lnSpc>
                <a:spcPct val="100000"/>
              </a:lnSpc>
              <a:spcBef>
                <a:spcPts val="400"/>
              </a:spcBef>
              <a:spcAft>
                <a:spcPts val="0"/>
              </a:spcAft>
              <a:buClr>
                <a:srgbClr val="888888"/>
              </a:buClr>
              <a:buFont typeface="Calibri"/>
              <a:buNone/>
              <a:defRPr/>
            </a:lvl5pPr>
            <a:lvl6pPr indent="0" marL="2286000" marR="0" rtl="0" algn="ctr">
              <a:lnSpc>
                <a:spcPct val="100000"/>
              </a:lnSpc>
              <a:spcBef>
                <a:spcPts val="400"/>
              </a:spcBef>
              <a:spcAft>
                <a:spcPts val="0"/>
              </a:spcAft>
              <a:buClr>
                <a:srgbClr val="888888"/>
              </a:buClr>
              <a:buFont typeface="Calibri"/>
              <a:buNone/>
              <a:defRPr/>
            </a:lvl6pPr>
            <a:lvl7pPr indent="0" marL="2743200" marR="0" rtl="0" algn="ctr">
              <a:lnSpc>
                <a:spcPct val="100000"/>
              </a:lnSpc>
              <a:spcBef>
                <a:spcPts val="400"/>
              </a:spcBef>
              <a:spcAft>
                <a:spcPts val="0"/>
              </a:spcAft>
              <a:buClr>
                <a:srgbClr val="888888"/>
              </a:buClr>
              <a:buFont typeface="Calibri"/>
              <a:buNone/>
              <a:defRPr/>
            </a:lvl7pPr>
            <a:lvl8pPr indent="0" marL="3200400" marR="0" rtl="0" algn="ctr">
              <a:lnSpc>
                <a:spcPct val="100000"/>
              </a:lnSpc>
              <a:spcBef>
                <a:spcPts val="400"/>
              </a:spcBef>
              <a:spcAft>
                <a:spcPts val="0"/>
              </a:spcAft>
              <a:buClr>
                <a:srgbClr val="888888"/>
              </a:buClr>
              <a:buFont typeface="Calibri"/>
              <a:buNone/>
              <a:defRPr/>
            </a:lvl8pPr>
            <a:lvl9pPr indent="0" marL="3657600" marR="0" rtl="0" algn="ctr">
              <a:lnSpc>
                <a:spcPct val="100000"/>
              </a:lnSpc>
              <a:spcBef>
                <a:spcPts val="400"/>
              </a:spcBef>
              <a:spcAft>
                <a:spcPts val="0"/>
              </a:spcAft>
              <a:buClr>
                <a:srgbClr val="888888"/>
              </a:buClr>
              <a:buFont typeface="Calibri"/>
              <a:buNone/>
              <a:defRPr/>
            </a:lvl9pPr>
          </a:lstStyle>
          <a:p/>
        </p:txBody>
      </p:sp>
      <p:sp>
        <p:nvSpPr>
          <p:cNvPr id="17" name="Shape 17"/>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8" name="Shape 1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9" name="Shape 19"/>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x="0" y="0"/>
          <a:ext cx="0" cy="0"/>
          <a:chOff x="0" y="0"/>
          <a:chExt cx="0" cy="0"/>
        </a:xfrm>
      </p:grpSpPr>
      <p:sp>
        <p:nvSpPr>
          <p:cNvPr id="72" name="Shape 72"/>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rot="5400000">
            <a:off x="2309017" y="-251618"/>
            <a:ext cx="4525963" cy="8229600"/>
          </a:xfrm>
          <a:prstGeom prst="rect">
            <a:avLst/>
          </a:prstGeom>
          <a:noFill/>
          <a:ln>
            <a:noFill/>
          </a:ln>
        </p:spPr>
        <p:txBody>
          <a:bodyPr anchorCtr="0" anchor="t" bIns="91425" lIns="91425" rIns="91425" tIns="91425"/>
          <a:lstStyle>
            <a:lvl1pPr indent="-50800" marL="342900" rtl="0" algn="l">
              <a:spcBef>
                <a:spcPts val="640"/>
              </a:spcBef>
              <a:buClr>
                <a:schemeClr val="dk1"/>
              </a:buClr>
              <a:buFont typeface="Calibri"/>
              <a:buChar char="•"/>
              <a:defRPr/>
            </a:lvl1pPr>
            <a:lvl2pPr indent="-19050" marL="742950" rtl="0" algn="l">
              <a:spcBef>
                <a:spcPts val="560"/>
              </a:spcBef>
              <a:buClr>
                <a:schemeClr val="dk1"/>
              </a:buClr>
              <a:buFont typeface="Calibri"/>
              <a:buChar char="–"/>
              <a:defRPr/>
            </a:lvl2pPr>
            <a:lvl3pPr indent="12700" marL="1143000" rtl="0" algn="l">
              <a:spcBef>
                <a:spcPts val="480"/>
              </a:spcBef>
              <a:buClr>
                <a:schemeClr val="dk1"/>
              </a:buClr>
              <a:buFont typeface="Calibri"/>
              <a:buChar char="•"/>
              <a:defRPr/>
            </a:lvl3pPr>
            <a:lvl4pPr indent="-12700" marL="1600200" rtl="0" algn="l">
              <a:spcBef>
                <a:spcPts val="400"/>
              </a:spcBef>
              <a:buClr>
                <a:schemeClr val="dk1"/>
              </a:buClr>
              <a:buFont typeface="Calibri"/>
              <a:buChar char="–"/>
              <a:defRPr/>
            </a:lvl4pPr>
            <a:lvl5pPr indent="-12700" marL="2057400" rtl="0" algn="l">
              <a:spcBef>
                <a:spcPts val="400"/>
              </a:spcBef>
              <a:buClr>
                <a:schemeClr val="dk1"/>
              </a:buClr>
              <a:buFont typeface="Calibri"/>
              <a:buChar char="»"/>
              <a:defRPr/>
            </a:lvl5pPr>
            <a:lvl6pPr indent="-12700" marL="2514600" rtl="0" algn="l">
              <a:spcBef>
                <a:spcPts val="400"/>
              </a:spcBef>
              <a:buClr>
                <a:schemeClr val="dk1"/>
              </a:buClr>
              <a:buFont typeface="Calibri"/>
              <a:buChar char="•"/>
              <a:defRPr/>
            </a:lvl6pPr>
            <a:lvl7pPr indent="-12700" marL="2971800" rtl="0" algn="l">
              <a:spcBef>
                <a:spcPts val="400"/>
              </a:spcBef>
              <a:buClr>
                <a:schemeClr val="dk1"/>
              </a:buClr>
              <a:buFont typeface="Calibri"/>
              <a:buChar char="•"/>
              <a:defRPr/>
            </a:lvl7pPr>
            <a:lvl8pPr indent="-12700" marL="3429000" rtl="0" algn="l">
              <a:spcBef>
                <a:spcPts val="400"/>
              </a:spcBef>
              <a:buClr>
                <a:schemeClr val="dk1"/>
              </a:buClr>
              <a:buFont typeface="Calibri"/>
              <a:buChar char="•"/>
              <a:defRPr/>
            </a:lvl8pPr>
            <a:lvl9pPr indent="-12700" marL="3886200" rtl="0" algn="l">
              <a:spcBef>
                <a:spcPts val="400"/>
              </a:spcBef>
              <a:buClr>
                <a:schemeClr val="dk1"/>
              </a:buClr>
              <a:buFont typeface="Calibri"/>
              <a:buChar char="•"/>
              <a:defRPr/>
            </a:lvl9pPr>
          </a:lstStyle>
          <a:p/>
        </p:txBody>
      </p:sp>
      <p:sp>
        <p:nvSpPr>
          <p:cNvPr id="74" name="Shape 7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5" name="Shape 7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6" name="Shape 76"/>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x="0" y="0"/>
          <a:ext cx="0" cy="0"/>
          <a:chOff x="0" y="0"/>
          <a:chExt cx="0" cy="0"/>
        </a:xfrm>
      </p:grpSpPr>
      <p:sp>
        <p:nvSpPr>
          <p:cNvPr id="78" name="Shape 78"/>
          <p:cNvSpPr txBox="1"/>
          <p:nvPr>
            <p:ph type="title"/>
          </p:nvPr>
        </p:nvSpPr>
        <p:spPr>
          <a:xfrm rot="5400000">
            <a:off x="4732336" y="2171700"/>
            <a:ext cx="5851525" cy="20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9" name="Shape 79"/>
          <p:cNvSpPr txBox="1"/>
          <p:nvPr>
            <p:ph idx="1" type="body"/>
          </p:nvPr>
        </p:nvSpPr>
        <p:spPr>
          <a:xfrm rot="5400000">
            <a:off x="541336" y="190500"/>
            <a:ext cx="5851525" cy="6019798"/>
          </a:xfrm>
          <a:prstGeom prst="rect">
            <a:avLst/>
          </a:prstGeom>
          <a:noFill/>
          <a:ln>
            <a:noFill/>
          </a:ln>
        </p:spPr>
        <p:txBody>
          <a:bodyPr anchorCtr="0" anchor="t" bIns="91425" lIns="91425" rIns="91425" tIns="91425"/>
          <a:lstStyle>
            <a:lvl1pPr indent="-50800" marL="342900" rtl="0" algn="l">
              <a:spcBef>
                <a:spcPts val="640"/>
              </a:spcBef>
              <a:buClr>
                <a:schemeClr val="dk1"/>
              </a:buClr>
              <a:buFont typeface="Calibri"/>
              <a:buChar char="•"/>
              <a:defRPr/>
            </a:lvl1pPr>
            <a:lvl2pPr indent="-19050" marL="742950" rtl="0" algn="l">
              <a:spcBef>
                <a:spcPts val="560"/>
              </a:spcBef>
              <a:buClr>
                <a:schemeClr val="dk1"/>
              </a:buClr>
              <a:buFont typeface="Calibri"/>
              <a:buChar char="–"/>
              <a:defRPr/>
            </a:lvl2pPr>
            <a:lvl3pPr indent="12700" marL="1143000" rtl="0" algn="l">
              <a:spcBef>
                <a:spcPts val="480"/>
              </a:spcBef>
              <a:buClr>
                <a:schemeClr val="dk1"/>
              </a:buClr>
              <a:buFont typeface="Calibri"/>
              <a:buChar char="•"/>
              <a:defRPr/>
            </a:lvl3pPr>
            <a:lvl4pPr indent="-12700" marL="1600200" rtl="0" algn="l">
              <a:spcBef>
                <a:spcPts val="400"/>
              </a:spcBef>
              <a:buClr>
                <a:schemeClr val="dk1"/>
              </a:buClr>
              <a:buFont typeface="Calibri"/>
              <a:buChar char="–"/>
              <a:defRPr/>
            </a:lvl4pPr>
            <a:lvl5pPr indent="-12700" marL="2057400" rtl="0" algn="l">
              <a:spcBef>
                <a:spcPts val="400"/>
              </a:spcBef>
              <a:buClr>
                <a:schemeClr val="dk1"/>
              </a:buClr>
              <a:buFont typeface="Calibri"/>
              <a:buChar char="»"/>
              <a:defRPr/>
            </a:lvl5pPr>
            <a:lvl6pPr indent="-12700" marL="2514600" rtl="0" algn="l">
              <a:spcBef>
                <a:spcPts val="400"/>
              </a:spcBef>
              <a:buClr>
                <a:schemeClr val="dk1"/>
              </a:buClr>
              <a:buFont typeface="Calibri"/>
              <a:buChar char="•"/>
              <a:defRPr/>
            </a:lvl6pPr>
            <a:lvl7pPr indent="-12700" marL="2971800" rtl="0" algn="l">
              <a:spcBef>
                <a:spcPts val="400"/>
              </a:spcBef>
              <a:buClr>
                <a:schemeClr val="dk1"/>
              </a:buClr>
              <a:buFont typeface="Calibri"/>
              <a:buChar char="•"/>
              <a:defRPr/>
            </a:lvl7pPr>
            <a:lvl8pPr indent="-12700" marL="3429000" rtl="0" algn="l">
              <a:spcBef>
                <a:spcPts val="400"/>
              </a:spcBef>
              <a:buClr>
                <a:schemeClr val="dk1"/>
              </a:buClr>
              <a:buFont typeface="Calibri"/>
              <a:buChar char="•"/>
              <a:defRPr/>
            </a:lvl8pPr>
            <a:lvl9pPr indent="-12700" marL="3886200" rtl="0" algn="l">
              <a:spcBef>
                <a:spcPts val="400"/>
              </a:spcBef>
              <a:buClr>
                <a:schemeClr val="dk1"/>
              </a:buClr>
              <a:buFont typeface="Calibri"/>
              <a:buChar char="•"/>
              <a:defRPr/>
            </a:lvl9pPr>
          </a:lstStyle>
          <a:p/>
        </p:txBody>
      </p:sp>
      <p:sp>
        <p:nvSpPr>
          <p:cNvPr id="80" name="Shape 8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81" name="Shape 8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82" name="Shape 82"/>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0" name="Shape 20"/>
        <p:cNvGrpSpPr/>
        <p:nvPr/>
      </p:nvGrpSpPr>
      <p:grpSpPr>
        <a:xfrm>
          <a:off x="0" y="0"/>
          <a:ext cx="0" cy="0"/>
          <a:chOff x="0" y="0"/>
          <a:chExt cx="0" cy="0"/>
        </a:xfrm>
      </p:grpSpPr>
      <p:sp>
        <p:nvSpPr>
          <p:cNvPr id="21" name="Shape 21"/>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50800" marL="342900" rtl="0" algn="l">
              <a:spcBef>
                <a:spcPts val="640"/>
              </a:spcBef>
              <a:buClr>
                <a:schemeClr val="dk1"/>
              </a:buClr>
              <a:buFont typeface="Calibri"/>
              <a:buChar char="•"/>
              <a:defRPr/>
            </a:lvl1pPr>
            <a:lvl2pPr indent="-19050" marL="742950" rtl="0" algn="l">
              <a:spcBef>
                <a:spcPts val="560"/>
              </a:spcBef>
              <a:buClr>
                <a:schemeClr val="dk1"/>
              </a:buClr>
              <a:buFont typeface="Calibri"/>
              <a:buChar char="–"/>
              <a:defRPr/>
            </a:lvl2pPr>
            <a:lvl3pPr indent="12700" marL="1143000" rtl="0" algn="l">
              <a:spcBef>
                <a:spcPts val="480"/>
              </a:spcBef>
              <a:buClr>
                <a:schemeClr val="dk1"/>
              </a:buClr>
              <a:buFont typeface="Calibri"/>
              <a:buChar char="•"/>
              <a:defRPr/>
            </a:lvl3pPr>
            <a:lvl4pPr indent="-12700" marL="1600200" rtl="0" algn="l">
              <a:spcBef>
                <a:spcPts val="400"/>
              </a:spcBef>
              <a:buClr>
                <a:schemeClr val="dk1"/>
              </a:buClr>
              <a:buFont typeface="Calibri"/>
              <a:buChar char="–"/>
              <a:defRPr/>
            </a:lvl4pPr>
            <a:lvl5pPr indent="-12700" marL="2057400" rtl="0" algn="l">
              <a:spcBef>
                <a:spcPts val="400"/>
              </a:spcBef>
              <a:buClr>
                <a:schemeClr val="dk1"/>
              </a:buClr>
              <a:buFont typeface="Calibri"/>
              <a:buChar char="»"/>
              <a:defRPr/>
            </a:lvl5pPr>
            <a:lvl6pPr indent="-12700" marL="2514600" rtl="0" algn="l">
              <a:spcBef>
                <a:spcPts val="400"/>
              </a:spcBef>
              <a:buClr>
                <a:schemeClr val="dk1"/>
              </a:buClr>
              <a:buFont typeface="Calibri"/>
              <a:buChar char="•"/>
              <a:defRPr/>
            </a:lvl6pPr>
            <a:lvl7pPr indent="-12700" marL="2971800" rtl="0" algn="l">
              <a:spcBef>
                <a:spcPts val="400"/>
              </a:spcBef>
              <a:buClr>
                <a:schemeClr val="dk1"/>
              </a:buClr>
              <a:buFont typeface="Calibri"/>
              <a:buChar char="•"/>
              <a:defRPr/>
            </a:lvl7pPr>
            <a:lvl8pPr indent="-12700" marL="3429000" rtl="0" algn="l">
              <a:spcBef>
                <a:spcPts val="400"/>
              </a:spcBef>
              <a:buClr>
                <a:schemeClr val="dk1"/>
              </a:buClr>
              <a:buFont typeface="Calibri"/>
              <a:buChar char="•"/>
              <a:defRPr/>
            </a:lvl8pPr>
            <a:lvl9pPr indent="-12700" marL="3886200" rtl="0" algn="l">
              <a:spcBef>
                <a:spcPts val="400"/>
              </a:spcBef>
              <a:buClr>
                <a:schemeClr val="dk1"/>
              </a:buClr>
              <a:buFont typeface="Calibri"/>
              <a:buChar char="•"/>
              <a:defRPr/>
            </a:lvl9pPr>
          </a:lstStyle>
          <a:p/>
        </p:txBody>
      </p:sp>
      <p:sp>
        <p:nvSpPr>
          <p:cNvPr id="23" name="Shape 23"/>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24" name="Shape 2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25" name="Shape 25"/>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6" name="Shape 26"/>
        <p:cNvGrpSpPr/>
        <p:nvPr/>
      </p:nvGrpSpPr>
      <p:grpSpPr>
        <a:xfrm>
          <a:off x="0" y="0"/>
          <a:ext cx="0" cy="0"/>
          <a:chOff x="0" y="0"/>
          <a:chExt cx="0" cy="0"/>
        </a:xfrm>
      </p:grpSpPr>
      <p:sp>
        <p:nvSpPr>
          <p:cNvPr id="27" name="Shape 27"/>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29" name="Shape 29"/>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0" name="Shape 3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1" name="Shape 31"/>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x="0" y="0"/>
          <a:ext cx="0" cy="0"/>
          <a:chOff x="0" y="0"/>
          <a:chExt cx="0" cy="0"/>
        </a:xfrm>
      </p:grpSpPr>
      <p:sp>
        <p:nvSpPr>
          <p:cNvPr id="33" name="Shape 33"/>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1" type="body"/>
          </p:nvPr>
        </p:nvSpPr>
        <p:spPr>
          <a:xfrm>
            <a:off x="457200" y="1600200"/>
            <a:ext cx="4038598"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2" type="body"/>
          </p:nvPr>
        </p:nvSpPr>
        <p:spPr>
          <a:xfrm>
            <a:off x="4648200" y="1600200"/>
            <a:ext cx="4038598"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7" name="Shape 3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38" name="Shape 38"/>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9" name="Shape 39"/>
        <p:cNvGrpSpPr/>
        <p:nvPr/>
      </p:nvGrpSpPr>
      <p:grpSpPr>
        <a:xfrm>
          <a:off x="0" y="0"/>
          <a:ext cx="0" cy="0"/>
          <a:chOff x="0" y="0"/>
          <a:chExt cx="0" cy="0"/>
        </a:xfrm>
      </p:grpSpPr>
      <p:sp>
        <p:nvSpPr>
          <p:cNvPr id="40" name="Shape 40"/>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42" name="Shape 42"/>
          <p:cNvSpPr txBox="1"/>
          <p:nvPr>
            <p:ph idx="2" type="body"/>
          </p:nvPr>
        </p:nvSpPr>
        <p:spPr>
          <a:xfrm>
            <a:off x="457200" y="2174875"/>
            <a:ext cx="4040187" cy="3951286"/>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3" type="body"/>
          </p:nvPr>
        </p:nvSpPr>
        <p:spPr>
          <a:xfrm>
            <a:off x="4645025" y="1535112"/>
            <a:ext cx="4041773" cy="63976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44" name="Shape 44"/>
          <p:cNvSpPr txBox="1"/>
          <p:nvPr>
            <p:ph idx="4" type="body"/>
          </p:nvPr>
        </p:nvSpPr>
        <p:spPr>
          <a:xfrm>
            <a:off x="4645025" y="2174875"/>
            <a:ext cx="4041773" cy="3951286"/>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46" name="Shape 4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47" name="Shape 47"/>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2" name="Shape 52"/>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56" name="Shape 56"/>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x="0" y="0"/>
          <a:ext cx="0" cy="0"/>
          <a:chOff x="0" y="0"/>
          <a:chExt cx="0" cy="0"/>
        </a:xfrm>
      </p:grpSpPr>
      <p:sp>
        <p:nvSpPr>
          <p:cNvPr id="58" name="Shape 58"/>
          <p:cNvSpPr txBox="1"/>
          <p:nvPr>
            <p:ph type="title"/>
          </p:nvPr>
        </p:nvSpPr>
        <p:spPr>
          <a:xfrm>
            <a:off x="457200" y="273050"/>
            <a:ext cx="3008313" cy="1162048"/>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9" name="Shape 59"/>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61" name="Shape 6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2" name="Shape 6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3" name="Shape 63"/>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x="0" y="0"/>
          <a:ext cx="0" cy="0"/>
          <a:chOff x="0" y="0"/>
          <a:chExt cx="0" cy="0"/>
        </a:xfrm>
      </p:grpSpPr>
      <p:sp>
        <p:nvSpPr>
          <p:cNvPr id="65" name="Shape 65"/>
          <p:cNvSpPr txBox="1"/>
          <p:nvPr>
            <p:ph type="title"/>
          </p:nvPr>
        </p:nvSpPr>
        <p:spPr>
          <a:xfrm>
            <a:off x="1792288" y="4800600"/>
            <a:ext cx="5486399" cy="566736"/>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p:nvPr>
            <p:ph idx="2" type="pic"/>
          </p:nvPr>
        </p:nvSpPr>
        <p:spPr>
          <a:xfrm>
            <a:off x="1792288" y="612775"/>
            <a:ext cx="5486399" cy="4114800"/>
          </a:xfrm>
          <a:prstGeom prst="rect">
            <a:avLst/>
          </a:prstGeom>
          <a:noFill/>
          <a:ln>
            <a:noFill/>
          </a:ln>
        </p:spPr>
      </p:sp>
      <p:sp>
        <p:nvSpPr>
          <p:cNvPr id="67" name="Shape 6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68" name="Shape 68"/>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69" name="Shape 6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70" name="Shape 70"/>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ype="http://schemas.openxmlformats.org/officeDocument/2006/relationships/theme" Target="../theme/theme3.xml"/><Relationship Id="rId2" Type="http://schemas.openxmlformats.org/officeDocument/2006/relationships/slideLayout" Target="../slideLayouts/slideLayout2.xml"/><Relationship Id="rId1" Type="http://schemas.openxmlformats.org/officeDocument/2006/relationships/slideLayout" Target="../slideLayouts/slideLayout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11" Type="http://schemas.openxmlformats.org/officeDocument/2006/relationships/slideLayout" Target="../slideLayouts/slideLayout11.xml"/><Relationship Id="rId3" Type="http://schemas.openxmlformats.org/officeDocument/2006/relationships/slideLayout" Target="../slideLayouts/slideLayout3.xml"/><Relationship Id="rId9" Type="http://schemas.openxmlformats.org/officeDocument/2006/relationships/slideLayout" Target="../slideLayouts/slideLayout9.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slideLayout" Target="../slideLayouts/slideLayout8.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dk1"/>
              </a:buClr>
              <a:buFont typeface="Calibri"/>
              <a:buNone/>
              <a:defRPr/>
            </a:lvl1pPr>
            <a:lvl2pPr indent="0" marL="0" marR="0" rtl="0" algn="l">
              <a:lnSpc>
                <a:spcPct val="100000"/>
              </a:lnSpc>
              <a:spcBef>
                <a:spcPts val="0"/>
              </a:spcBef>
              <a:spcAft>
                <a:spcPts val="0"/>
              </a:spcAft>
              <a:buClr>
                <a:srgbClr val="000000"/>
              </a:buClr>
              <a:buFont typeface="Arial"/>
              <a:buNone/>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 name="Shape 10"/>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50800" marL="342900" marR="0" rtl="0" algn="l">
              <a:lnSpc>
                <a:spcPct val="100000"/>
              </a:lnSpc>
              <a:spcBef>
                <a:spcPts val="640"/>
              </a:spcBef>
              <a:spcAft>
                <a:spcPts val="0"/>
              </a:spcAft>
              <a:buClr>
                <a:schemeClr val="dk1"/>
              </a:buClr>
              <a:buFont typeface="Calibri"/>
              <a:buChar char="•"/>
              <a:defRPr/>
            </a:lvl1pPr>
            <a:lvl2pPr indent="-19050" marL="742950" marR="0" rtl="0" algn="l">
              <a:lnSpc>
                <a:spcPct val="100000"/>
              </a:lnSpc>
              <a:spcBef>
                <a:spcPts val="560"/>
              </a:spcBef>
              <a:spcAft>
                <a:spcPts val="0"/>
              </a:spcAft>
              <a:buClr>
                <a:schemeClr val="dk1"/>
              </a:buClr>
              <a:buFont typeface="Calibri"/>
              <a:buChar char="–"/>
              <a:defRPr/>
            </a:lvl2pPr>
            <a:lvl3pPr indent="12700" marL="1143000" marR="0" rtl="0" algn="l">
              <a:lnSpc>
                <a:spcPct val="100000"/>
              </a:lnSpc>
              <a:spcBef>
                <a:spcPts val="480"/>
              </a:spcBef>
              <a:spcAft>
                <a:spcPts val="0"/>
              </a:spcAft>
              <a:buClr>
                <a:schemeClr val="dk1"/>
              </a:buClr>
              <a:buFont typeface="Calibri"/>
              <a:buChar char="•"/>
              <a:defRPr/>
            </a:lvl3pPr>
            <a:lvl4pPr indent="-12700" marL="1600200" marR="0" rtl="0" algn="l">
              <a:lnSpc>
                <a:spcPct val="100000"/>
              </a:lnSpc>
              <a:spcBef>
                <a:spcPts val="400"/>
              </a:spcBef>
              <a:spcAft>
                <a:spcPts val="0"/>
              </a:spcAft>
              <a:buClr>
                <a:schemeClr val="dk1"/>
              </a:buClr>
              <a:buFont typeface="Calibri"/>
              <a:buChar char="–"/>
              <a:defRPr/>
            </a:lvl4pPr>
            <a:lvl5pPr indent="-12700" marL="2057400" marR="0" rtl="0" algn="l">
              <a:lnSpc>
                <a:spcPct val="100000"/>
              </a:lnSpc>
              <a:spcBef>
                <a:spcPts val="400"/>
              </a:spcBef>
              <a:spcAft>
                <a:spcPts val="0"/>
              </a:spcAft>
              <a:buClr>
                <a:schemeClr val="dk1"/>
              </a:buClr>
              <a:buFont typeface="Calibri"/>
              <a:buChar char="»"/>
              <a:defRPr/>
            </a:lvl5pPr>
            <a:lvl6pPr indent="-12700" marL="2514600" marR="0" rtl="0" algn="l">
              <a:lnSpc>
                <a:spcPct val="100000"/>
              </a:lnSpc>
              <a:spcBef>
                <a:spcPts val="400"/>
              </a:spcBef>
              <a:spcAft>
                <a:spcPts val="0"/>
              </a:spcAft>
              <a:buClr>
                <a:schemeClr val="dk1"/>
              </a:buClr>
              <a:buFont typeface="Calibri"/>
              <a:buChar char="•"/>
              <a:defRPr/>
            </a:lvl6pPr>
            <a:lvl7pPr indent="-12700" marL="2971800" marR="0" rtl="0" algn="l">
              <a:lnSpc>
                <a:spcPct val="100000"/>
              </a:lnSpc>
              <a:spcBef>
                <a:spcPts val="400"/>
              </a:spcBef>
              <a:spcAft>
                <a:spcPts val="0"/>
              </a:spcAft>
              <a:buClr>
                <a:schemeClr val="dk1"/>
              </a:buClr>
              <a:buFont typeface="Calibri"/>
              <a:buChar char="•"/>
              <a:defRPr/>
            </a:lvl7pPr>
            <a:lvl8pPr indent="-12700" marL="3429000" marR="0" rtl="0" algn="l">
              <a:lnSpc>
                <a:spcPct val="100000"/>
              </a:lnSpc>
              <a:spcBef>
                <a:spcPts val="400"/>
              </a:spcBef>
              <a:spcAft>
                <a:spcPts val="0"/>
              </a:spcAft>
              <a:buClr>
                <a:schemeClr val="dk1"/>
              </a:buClr>
              <a:buFont typeface="Calibri"/>
              <a:buChar char="•"/>
              <a:defRPr/>
            </a:lvl8pPr>
            <a:lvl9pPr indent="-12700" marL="3886200" marR="0" rtl="0" algn="l">
              <a:lnSpc>
                <a:spcPct val="100000"/>
              </a:lnSpc>
              <a:spcBef>
                <a:spcPts val="400"/>
              </a:spcBef>
              <a:spcAft>
                <a:spcPts val="0"/>
              </a:spcAft>
              <a:buClr>
                <a:schemeClr val="dk1"/>
              </a:buClr>
              <a:buFont typeface="Calibri"/>
              <a:buChar char="•"/>
              <a:defRPr/>
            </a:lvl9pPr>
          </a:lstStyle>
          <a:p/>
        </p:txBody>
      </p:sp>
      <p:sp>
        <p:nvSpPr>
          <p:cNvPr id="11" name="Shape 1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2" name="Shape 1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000000"/>
              </a:buClr>
              <a:buFont typeface="Arial"/>
              <a:buNone/>
              <a:defRPr/>
            </a:lvl1pPr>
            <a:lvl2pPr indent="0" marL="457200" marR="0" rtl="0" algn="l">
              <a:lnSpc>
                <a:spcPct val="100000"/>
              </a:lnSpc>
              <a:spcBef>
                <a:spcPts val="0"/>
              </a:spcBef>
              <a:spcAft>
                <a:spcPts val="0"/>
              </a:spcAft>
              <a:buClr>
                <a:srgbClr val="000000"/>
              </a:buClr>
              <a:buFont typeface="Arial"/>
              <a:buNone/>
              <a:defRPr/>
            </a:lvl2pPr>
            <a:lvl3pPr indent="0" marL="914400" marR="0" rtl="0" algn="l">
              <a:lnSpc>
                <a:spcPct val="100000"/>
              </a:lnSpc>
              <a:spcBef>
                <a:spcPts val="0"/>
              </a:spcBef>
              <a:spcAft>
                <a:spcPts val="0"/>
              </a:spcAft>
              <a:buClr>
                <a:srgbClr val="000000"/>
              </a:buClr>
              <a:buFont typeface="Arial"/>
              <a:buNone/>
              <a:defRPr/>
            </a:lvl3pPr>
            <a:lvl4pPr indent="0" marL="1371600" marR="0" rtl="0" algn="l">
              <a:lnSpc>
                <a:spcPct val="100000"/>
              </a:lnSpc>
              <a:spcBef>
                <a:spcPts val="0"/>
              </a:spcBef>
              <a:spcAft>
                <a:spcPts val="0"/>
              </a:spcAft>
              <a:buClr>
                <a:srgbClr val="000000"/>
              </a:buClr>
              <a:buFont typeface="Arial"/>
              <a:buNone/>
              <a:defRPr/>
            </a:lvl4pPr>
            <a:lvl5pPr indent="0" marL="1828800" marR="0" rtl="0" algn="l">
              <a:lnSpc>
                <a:spcPct val="100000"/>
              </a:lnSpc>
              <a:spcBef>
                <a:spcPts val="0"/>
              </a:spcBef>
              <a:spcAft>
                <a:spcPts val="0"/>
              </a:spcAft>
              <a:buClr>
                <a:srgbClr val="000000"/>
              </a:buClr>
              <a:buFont typeface="Arial"/>
              <a:buNone/>
              <a:defRPr/>
            </a:lvl5pPr>
            <a:lvl6pPr indent="0" marL="2286000" marR="0" rtl="0" algn="l">
              <a:lnSpc>
                <a:spcPct val="100000"/>
              </a:lnSpc>
              <a:spcBef>
                <a:spcPts val="0"/>
              </a:spcBef>
              <a:spcAft>
                <a:spcPts val="0"/>
              </a:spcAft>
              <a:buClr>
                <a:srgbClr val="000000"/>
              </a:buClr>
              <a:buFont typeface="Arial"/>
              <a:buNone/>
              <a:defRPr/>
            </a:lvl6pPr>
            <a:lvl7pPr indent="0" marL="2743200" marR="0" rtl="0" algn="l">
              <a:lnSpc>
                <a:spcPct val="100000"/>
              </a:lnSpc>
              <a:spcBef>
                <a:spcPts val="0"/>
              </a:spcBef>
              <a:spcAft>
                <a:spcPts val="0"/>
              </a:spcAft>
              <a:buClr>
                <a:srgbClr val="000000"/>
              </a:buClr>
              <a:buFont typeface="Arial"/>
              <a:buNone/>
              <a:defRPr/>
            </a:lvl7pPr>
            <a:lvl8pPr indent="0" marL="3200400" marR="0" rtl="0" algn="l">
              <a:lnSpc>
                <a:spcPct val="100000"/>
              </a:lnSpc>
              <a:spcBef>
                <a:spcPts val="0"/>
              </a:spcBef>
              <a:spcAft>
                <a:spcPts val="0"/>
              </a:spcAft>
              <a:buClr>
                <a:srgbClr val="000000"/>
              </a:buClr>
              <a:buFont typeface="Arial"/>
              <a:buNone/>
              <a:defRPr/>
            </a:lvl8pPr>
            <a:lvl9pPr indent="0" marL="3657600" marR="0" rtl="0" algn="l">
              <a:lnSpc>
                <a:spcPct val="100000"/>
              </a:lnSpc>
              <a:spcBef>
                <a:spcPts val="0"/>
              </a:spcBef>
              <a:spcAft>
                <a:spcPts val="0"/>
              </a:spcAft>
              <a:buClr>
                <a:srgbClr val="000000"/>
              </a:buClr>
              <a:buFont typeface="Arial"/>
              <a:buNone/>
              <a:defRPr/>
            </a:lvl9pPr>
          </a:lstStyle>
          <a:p/>
        </p:txBody>
      </p:sp>
      <p:sp>
        <p:nvSpPr>
          <p:cNvPr id="13" name="Shape 13"/>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5" marL="22860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a:p>
            <a:pPr indent="0" lvl="6" marL="27432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a:p>
            <a:pPr indent="0" lvl="7" marL="32004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rtl val="0"/>
            </a:endParaRPr>
          </a:p>
          <a:p>
            <a:pPr indent="0" lvl="8" marL="36576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rtl val="0"/>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b="2876" l="11511" r="10071" t="9712"/>
          <a:stretch/>
        </p:blipFill>
        <p:spPr>
          <a:xfrm>
            <a:off x="2341502" y="414547"/>
            <a:ext cx="4364096" cy="3243052"/>
          </a:xfrm>
          <a:prstGeom prst="rect">
            <a:avLst/>
          </a:prstGeom>
          <a:noFill/>
          <a:ln>
            <a:noFill/>
          </a:ln>
        </p:spPr>
      </p:pic>
      <p:sp>
        <p:nvSpPr>
          <p:cNvPr id="85" name="Shape 85"/>
          <p:cNvSpPr txBox="1"/>
          <p:nvPr/>
        </p:nvSpPr>
        <p:spPr>
          <a:xfrm>
            <a:off x="1866900" y="3810000"/>
            <a:ext cx="5981699" cy="92332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5400" u="none" cap="none" strike="noStrike">
                <a:solidFill>
                  <a:schemeClr val="dk1"/>
                </a:solidFill>
                <a:latin typeface="Calibri"/>
                <a:ea typeface="Calibri"/>
                <a:cs typeface="Calibri"/>
                <a:sym typeface="Calibri"/>
                <a:rtl val="0"/>
              </a:rPr>
              <a:t>MS Mental Math</a:t>
            </a:r>
          </a:p>
        </p:txBody>
      </p:sp>
      <p:sp>
        <p:nvSpPr>
          <p:cNvPr id="86" name="Shape 86"/>
          <p:cNvSpPr/>
          <p:nvPr/>
        </p:nvSpPr>
        <p:spPr>
          <a:xfrm>
            <a:off x="2057400" y="4876800"/>
            <a:ext cx="5257799" cy="1077216"/>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3200" u="none" cap="none" strike="noStrike">
                <a:solidFill>
                  <a:srgbClr val="777777"/>
                </a:solidFill>
                <a:latin typeface="Calibri"/>
                <a:ea typeface="Calibri"/>
                <a:cs typeface="Calibri"/>
                <a:sym typeface="Calibri"/>
                <a:rtl val="0"/>
              </a:rPr>
              <a:t>5</a:t>
            </a:r>
            <a:r>
              <a:rPr b="0" baseline="30000" i="0" lang="en-US" sz="3200" u="none" cap="none" strike="noStrike">
                <a:solidFill>
                  <a:srgbClr val="777777"/>
                </a:solidFill>
                <a:latin typeface="Calibri"/>
                <a:ea typeface="Calibri"/>
                <a:cs typeface="Calibri"/>
                <a:sym typeface="Calibri"/>
                <a:rtl val="0"/>
              </a:rPr>
              <a:t>th </a:t>
            </a:r>
            <a:r>
              <a:rPr b="0" baseline="0" i="0" lang="en-US" sz="3200" u="none" cap="none" strike="noStrike">
                <a:solidFill>
                  <a:srgbClr val="777777"/>
                </a:solidFill>
                <a:latin typeface="Calibri"/>
                <a:ea typeface="Calibri"/>
                <a:cs typeface="Calibri"/>
                <a:sym typeface="Calibri"/>
                <a:rtl val="0"/>
              </a:rPr>
              <a:t>Annual WSMA Math Bowl</a:t>
            </a:r>
          </a:p>
          <a:p>
            <a:pPr indent="0" lvl="0" marL="0" marR="0" rtl="0" algn="ctr">
              <a:lnSpc>
                <a:spcPct val="100000"/>
              </a:lnSpc>
              <a:spcBef>
                <a:spcPts val="0"/>
              </a:spcBef>
              <a:spcAft>
                <a:spcPts val="0"/>
              </a:spcAft>
              <a:buClr>
                <a:srgbClr val="777777"/>
              </a:buClr>
              <a:buSzPct val="25000"/>
              <a:buFont typeface="Calibri"/>
              <a:buNone/>
            </a:pPr>
            <a:r>
              <a:rPr b="0" baseline="0" i="0" lang="en-US" sz="3200" u="none" cap="none" strike="noStrike">
                <a:solidFill>
                  <a:srgbClr val="777777"/>
                </a:solidFill>
                <a:latin typeface="Calibri"/>
                <a:ea typeface="Calibri"/>
                <a:cs typeface="Calibri"/>
                <a:sym typeface="Calibri"/>
                <a:rtl val="0"/>
              </a:rPr>
              <a:t>March 7th, 2015</a:t>
            </a:r>
          </a:p>
        </p:txBody>
      </p:sp>
      <p:sp>
        <p:nvSpPr>
          <p:cNvPr id="87" name="Shape 87"/>
          <p:cNvSpPr/>
          <p:nvPr/>
        </p:nvSpPr>
        <p:spPr>
          <a:xfrm>
            <a:off x="190500" y="6210326"/>
            <a:ext cx="8763000" cy="46166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This test material is copyright © 2015 by 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pic>
        <p:nvPicPr>
          <p:cNvPr id="159" name="Shape 159"/>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60" name="Shape 160"/>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9 </a:t>
            </a:r>
          </a:p>
        </p:txBody>
      </p:sp>
      <p:sp>
        <p:nvSpPr>
          <p:cNvPr id="161" name="Shape 161"/>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2800" u="none" cap="none" strike="noStrike">
                <a:solidFill>
                  <a:srgbClr val="000000"/>
                </a:solidFill>
                <a:latin typeface="Arial"/>
                <a:ea typeface="Arial"/>
                <a:cs typeface="Arial"/>
                <a:sym typeface="Arial"/>
                <a:rtl val="0"/>
              </a:rPr>
              <a:t>Bobby picks a random integer from 1-100. If that integer is prime, he multiplies it by 11. If not, he multiplies it by 1.25. What is the probability that Bobby’s result is even? </a:t>
            </a:r>
          </a:p>
          <a:p>
            <a:pPr indent="0" lvl="0" marL="0" marR="0" rtl="0" algn="l">
              <a:lnSpc>
                <a:spcPct val="80000"/>
              </a:lnSpc>
              <a:spcBef>
                <a:spcPts val="0"/>
              </a:spcBef>
              <a:spcAft>
                <a:spcPts val="0"/>
              </a:spcAft>
              <a:buClr>
                <a:schemeClr val="dk1"/>
              </a:buClr>
              <a:buFont typeface="Calibri"/>
              <a:buNone/>
            </a:pPr>
            <a:r>
              <a:t/>
            </a:r>
            <a:endParaRPr b="0" baseline="0" i="0" sz="2700" u="none" cap="none" strike="noStrike">
              <a:solidFill>
                <a:schemeClr val="dk1"/>
              </a:solidFill>
              <a:latin typeface="Calibri"/>
              <a:ea typeface="Calibri"/>
              <a:cs typeface="Calibri"/>
              <a:sym typeface="Calibri"/>
              <a:rtl val="0"/>
            </a:endParaRPr>
          </a:p>
        </p:txBody>
      </p:sp>
      <p:sp>
        <p:nvSpPr>
          <p:cNvPr id="162" name="Shape 162"/>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pic>
        <p:nvPicPr>
          <p:cNvPr id="167" name="Shape 167"/>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68" name="Shape 168"/>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10 </a:t>
            </a:r>
          </a:p>
        </p:txBody>
      </p:sp>
      <p:sp>
        <p:nvSpPr>
          <p:cNvPr id="169" name="Shape 169"/>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How many ways are there of arranging the letters in the world “BOB”?  </a:t>
            </a:r>
          </a:p>
        </p:txBody>
      </p:sp>
      <p:sp>
        <p:nvSpPr>
          <p:cNvPr id="170" name="Shape 170"/>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pic>
        <p:nvPicPr>
          <p:cNvPr id="175" name="Shape 175"/>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76" name="Shape 176"/>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11 </a:t>
            </a:r>
          </a:p>
        </p:txBody>
      </p:sp>
      <p:sp>
        <p:nvSpPr>
          <p:cNvPr id="177" name="Shape 177"/>
          <p:cNvSpPr txBox="1"/>
          <p:nvPr>
            <p:ph idx="1" type="body"/>
          </p:nvPr>
        </p:nvSpPr>
        <p:spPr>
          <a:xfrm>
            <a:off x="457200" y="2185406"/>
            <a:ext cx="8229600" cy="3605794"/>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2400" u="none" cap="none" strike="noStrike">
                <a:solidFill>
                  <a:srgbClr val="000000"/>
                </a:solidFill>
                <a:latin typeface="Arial"/>
                <a:ea typeface="Arial"/>
                <a:cs typeface="Arial"/>
                <a:sym typeface="Arial"/>
                <a:rtl val="0"/>
              </a:rPr>
              <a:t>A pilot from Washington is flying a plane with 80 passengers, heading to New York. He makes a stop at Texas, then Illinois, then finally at New York. He picks up 20 passengers at Texas, and 6 passengers drop out. Then at Illinois, 30 passengers get on and 4 passengers drop out. In total, how many people are on the plane when they arrive at New York? </a:t>
            </a: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178" name="Shape 178"/>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pic>
        <p:nvPicPr>
          <p:cNvPr id="183" name="Shape 183"/>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84" name="Shape 184"/>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12 </a:t>
            </a:r>
          </a:p>
        </p:txBody>
      </p:sp>
      <p:sp>
        <p:nvSpPr>
          <p:cNvPr id="185" name="Shape 185"/>
          <p:cNvSpPr txBox="1"/>
          <p:nvPr>
            <p:ph idx="1" type="body"/>
          </p:nvPr>
        </p:nvSpPr>
        <p:spPr>
          <a:xfrm>
            <a:off x="457200" y="2231174"/>
            <a:ext cx="8229600" cy="27860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Six people are going to eat dinner. They sit at a table with 6 seats uniformly distributed on the sides, how many ways can these 6 arrange themselves? </a:t>
            </a:r>
          </a:p>
        </p:txBody>
      </p:sp>
      <p:sp>
        <p:nvSpPr>
          <p:cNvPr id="186" name="Shape 186"/>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pic>
        <p:nvPicPr>
          <p:cNvPr id="191" name="Shape 191"/>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92" name="Shape 192"/>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13 </a:t>
            </a:r>
          </a:p>
        </p:txBody>
      </p:sp>
      <p:sp>
        <p:nvSpPr>
          <p:cNvPr id="193" name="Shape 193"/>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Order the following from the lowest to greatest: 4^1000, 5^800, 10^500. </a:t>
            </a:r>
          </a:p>
        </p:txBody>
      </p:sp>
      <p:sp>
        <p:nvSpPr>
          <p:cNvPr id="194" name="Shape 194"/>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pic>
        <p:nvPicPr>
          <p:cNvPr id="199" name="Shape 199"/>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200" name="Shape 200"/>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14 </a:t>
            </a:r>
          </a:p>
        </p:txBody>
      </p:sp>
      <p:sp>
        <p:nvSpPr>
          <p:cNvPr id="201" name="Shape 201"/>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What is 4567^2-4566^2?</a:t>
            </a:r>
          </a:p>
          <a:p>
            <a:pPr indent="0" lvl="0" marL="0" marR="0" rtl="0" algn="l">
              <a:lnSpc>
                <a:spcPct val="90000"/>
              </a:lnSpc>
              <a:spcBef>
                <a:spcPts val="0"/>
              </a:spcBef>
              <a:spcAft>
                <a:spcPts val="0"/>
              </a:spcAft>
              <a:buClr>
                <a:schemeClr val="dk1"/>
              </a:buClr>
              <a:buFont typeface="Calibri"/>
              <a:buNone/>
            </a:pPr>
            <a:r>
              <a:t/>
            </a:r>
            <a:endParaRPr b="0" baseline="0" i="0" sz="2950" u="none" cap="none" strike="noStrike">
              <a:solidFill>
                <a:schemeClr val="dk1"/>
              </a:solidFill>
              <a:latin typeface="Calibri"/>
              <a:ea typeface="Calibri"/>
              <a:cs typeface="Calibri"/>
              <a:sym typeface="Calibri"/>
              <a:rtl val="0"/>
            </a:endParaRPr>
          </a:p>
        </p:txBody>
      </p:sp>
      <p:sp>
        <p:nvSpPr>
          <p:cNvPr id="202" name="Shape 202"/>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pic>
        <p:nvPicPr>
          <p:cNvPr id="207" name="Shape 207"/>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208" name="Shape 208"/>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15</a:t>
            </a:r>
          </a:p>
        </p:txBody>
      </p:sp>
      <p:sp>
        <p:nvSpPr>
          <p:cNvPr id="209" name="Shape 209"/>
          <p:cNvSpPr txBox="1"/>
          <p:nvPr>
            <p:ph idx="1" type="body"/>
          </p:nvPr>
        </p:nvSpPr>
        <p:spPr>
          <a:xfrm>
            <a:off x="457200" y="2402802"/>
            <a:ext cx="8229600" cy="3318156"/>
          </a:xfrm>
          <a:prstGeom prst="rect">
            <a:avLst/>
          </a:prstGeom>
          <a:noFill/>
          <a:ln>
            <a:noFill/>
          </a:ln>
        </p:spPr>
        <p:txBody>
          <a:bodyPr anchorCtr="0" anchor="t" bIns="45700" lIns="91425" rIns="91425" tIns="45700">
            <a:noAutofit/>
          </a:bodyPr>
          <a:lstStyle/>
          <a:p>
            <a:pPr indent="0" lvl="0" marL="0" marR="0" rtl="0" algn="l">
              <a:lnSpc>
                <a:spcPct val="115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What is the equation of a line that goes through point (3a+1,2a+6) if the line is parallel to the line 6x=3y-5 if a is the root of the equation x^+10x+25. Answer in slope intercept form. </a:t>
            </a: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210" name="Shape 210"/>
          <p:cNvSpPr/>
          <p:nvPr/>
        </p:nvSpPr>
        <p:spPr>
          <a:xfrm>
            <a:off x="2286000" y="6400800"/>
            <a:ext cx="4572000" cy="2768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pic>
        <p:nvPicPr>
          <p:cNvPr id="215" name="Shape 215"/>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216" name="Shape 216"/>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16</a:t>
            </a:r>
          </a:p>
        </p:txBody>
      </p:sp>
      <p:sp>
        <p:nvSpPr>
          <p:cNvPr id="217" name="Shape 217"/>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15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2^a +10=1034 What is a^3? </a:t>
            </a: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218" name="Shape 218"/>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pic>
        <p:nvPicPr>
          <p:cNvPr id="93" name="Shape 93"/>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94" name="Shape 94"/>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1 </a:t>
            </a:r>
          </a:p>
        </p:txBody>
      </p:sp>
      <p:sp>
        <p:nvSpPr>
          <p:cNvPr id="95" name="Shape 95"/>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
        <p:nvSpPr>
          <p:cNvPr id="96" name="Shape 96"/>
          <p:cNvSpPr txBox="1"/>
          <p:nvPr/>
        </p:nvSpPr>
        <p:spPr>
          <a:xfrm>
            <a:off x="457200" y="2590800"/>
            <a:ext cx="8305799" cy="2554543"/>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What is the value of (5!)^2?</a:t>
            </a:r>
          </a:p>
          <a:p>
            <a:pPr indent="0" lvl="0" marL="0" marR="0" rtl="0" algn="l">
              <a:lnSpc>
                <a:spcPct val="100000"/>
              </a:lnSpc>
              <a:spcBef>
                <a:spcPts val="0"/>
              </a:spcBef>
              <a:spcAft>
                <a:spcPts val="0"/>
              </a:spcAft>
              <a:buClr>
                <a:srgbClr val="000000"/>
              </a:buClr>
              <a:buFont typeface="Arial"/>
              <a:buNone/>
            </a:pPr>
            <a:r>
              <a:t/>
            </a:r>
            <a:endParaRPr b="0" baseline="0" i="0" sz="32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02" name="Shape 102"/>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2 </a:t>
            </a:r>
          </a:p>
        </p:txBody>
      </p:sp>
      <p:sp>
        <p:nvSpPr>
          <p:cNvPr id="103" name="Shape 103"/>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
        <p:nvSpPr>
          <p:cNvPr id="104" name="Shape 104"/>
          <p:cNvSpPr txBox="1"/>
          <p:nvPr/>
        </p:nvSpPr>
        <p:spPr>
          <a:xfrm>
            <a:off x="914400" y="2514600"/>
            <a:ext cx="7543800" cy="1569660"/>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rgbClr val="000000"/>
              </a:buClr>
              <a:buSzPct val="25000"/>
              <a:buFont typeface="Arial"/>
              <a:buNone/>
            </a:pPr>
            <a:r>
              <a:rPr b="0" baseline="0" i="0" lang="en-US" sz="3200" u="none" cap="none" strike="noStrike">
                <a:solidFill>
                  <a:srgbClr val="000000"/>
                </a:solidFill>
                <a:latin typeface="Arial"/>
                <a:ea typeface="Arial"/>
                <a:cs typeface="Arial"/>
                <a:sym typeface="Arial"/>
                <a:rtl val="0"/>
              </a:rPr>
              <a:t>What is the sum of the first 6 numbers of fibonacci sequence? </a:t>
            </a:r>
            <a:r>
              <a:rPr b="0" baseline="0" i="0" lang="en-US" sz="3200" u="none" cap="none" strike="noStrike">
                <a:solidFill>
                  <a:schemeClr val="dk1"/>
                </a:solidFill>
                <a:latin typeface="Calibri"/>
                <a:ea typeface="Calibri"/>
                <a:cs typeface="Calibri"/>
                <a:sym typeface="Calibri"/>
                <a:rtl val="0"/>
              </a:rPr>
              <a:t> </a:t>
            </a:r>
          </a:p>
          <a:p>
            <a:pPr indent="0" lvl="0" marL="0" marR="0" rtl="0" algn="l">
              <a:lnSpc>
                <a:spcPct val="100000"/>
              </a:lnSpc>
              <a:spcBef>
                <a:spcPts val="0"/>
              </a:spcBef>
              <a:spcAft>
                <a:spcPts val="0"/>
              </a:spcAft>
              <a:buClr>
                <a:srgbClr val="000000"/>
              </a:buClr>
              <a:buFont typeface="Arial"/>
              <a:buNone/>
            </a:pPr>
            <a:r>
              <a:t/>
            </a:r>
            <a:endParaRPr b="0" baseline="0" i="0" sz="32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10" name="Shape 110"/>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3 </a:t>
            </a:r>
          </a:p>
        </p:txBody>
      </p:sp>
      <p:sp>
        <p:nvSpPr>
          <p:cNvPr id="111" name="Shape 111"/>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
        <p:nvSpPr>
          <p:cNvPr id="112" name="Shape 112"/>
          <p:cNvSpPr txBox="1"/>
          <p:nvPr/>
        </p:nvSpPr>
        <p:spPr>
          <a:xfrm>
            <a:off x="686825" y="2250375"/>
            <a:ext cx="8001000" cy="1569599"/>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rgbClr val="000000"/>
              </a:buClr>
              <a:buSzPct val="25000"/>
              <a:buFont typeface="Arial"/>
              <a:buNone/>
            </a:pPr>
            <a:r>
              <a:rPr b="0" baseline="0" i="0" lang="en-US" sz="3200" u="none" cap="none" strike="noStrike">
                <a:solidFill>
                  <a:srgbClr val="000000"/>
                </a:solidFill>
                <a:latin typeface="Arial"/>
                <a:ea typeface="Arial"/>
                <a:cs typeface="Arial"/>
                <a:sym typeface="Arial"/>
                <a:rtl val="0"/>
              </a:rPr>
              <a:t>How many planes of symmetry does a cube have? </a:t>
            </a:r>
          </a:p>
          <a:p>
            <a:pPr indent="0" lvl="0" marL="0" marR="0" rtl="0" algn="l">
              <a:lnSpc>
                <a:spcPct val="115000"/>
              </a:lnSpc>
              <a:spcBef>
                <a:spcPts val="0"/>
              </a:spcBef>
              <a:spcAft>
                <a:spcPts val="0"/>
              </a:spcAft>
              <a:buClr>
                <a:schemeClr val="dk1"/>
              </a:buClr>
              <a:buFont typeface="Arial"/>
              <a:buNone/>
            </a:pPr>
            <a:r>
              <a:t/>
            </a:r>
            <a:endParaRPr b="0" baseline="0" i="0" sz="32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rgbClr val="000000"/>
              </a:buClr>
              <a:buFont typeface="Arial"/>
              <a:buNone/>
            </a:pPr>
            <a:r>
              <a:t/>
            </a:r>
            <a:endParaRPr b="0" baseline="0" i="0" sz="32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18" name="Shape 118"/>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4 </a:t>
            </a:r>
          </a:p>
        </p:txBody>
      </p:sp>
      <p:sp>
        <p:nvSpPr>
          <p:cNvPr id="119" name="Shape 119"/>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203200" marR="0" rtl="0" algn="l">
              <a:lnSpc>
                <a:spcPct val="100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How many possible ways can you reach the point (2,8) in 10 steps if you start from the origin and can move 1 unit directly up or left every step? </a:t>
            </a:r>
          </a:p>
          <a:p>
            <a:pPr indent="0" lvl="0" marL="0" marR="0" rtl="0" algn="l">
              <a:lnSpc>
                <a:spcPct val="115000"/>
              </a:lnSpc>
              <a:spcBef>
                <a:spcPts val="0"/>
              </a:spcBef>
              <a:spcAft>
                <a:spcPts val="0"/>
              </a:spcAft>
              <a:buClr>
                <a:schemeClr val="dk1"/>
              </a:buClr>
              <a:buFont typeface="Arial"/>
              <a:buNone/>
            </a:pPr>
            <a:r>
              <a:t/>
            </a:r>
            <a:endParaRPr b="0" baseline="0" i="0" sz="1100" u="none" cap="none" strike="noStrike">
              <a:solidFill>
                <a:schemeClr val="dk1"/>
              </a:solidFill>
              <a:latin typeface="Arial"/>
              <a:ea typeface="Arial"/>
              <a:cs typeface="Arial"/>
              <a:sym typeface="Arial"/>
              <a:rtl val="0"/>
            </a:endParaRP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120" name="Shape 120"/>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pic>
        <p:nvPicPr>
          <p:cNvPr id="125" name="Shape 125"/>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26" name="Shape 126"/>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5 </a:t>
            </a:r>
          </a:p>
        </p:txBody>
      </p:sp>
      <p:sp>
        <p:nvSpPr>
          <p:cNvPr id="127" name="Shape 127"/>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203200" marR="0" rtl="0" algn="l">
              <a:lnSpc>
                <a:spcPct val="100000"/>
              </a:lnSpc>
              <a:spcBef>
                <a:spcPts val="0"/>
              </a:spcBef>
              <a:spcAft>
                <a:spcPts val="0"/>
              </a:spcAft>
              <a:buClr>
                <a:schemeClr val="dk1"/>
              </a:buClr>
              <a:buSzPct val="25000"/>
              <a:buFont typeface="Calibri"/>
              <a:buNone/>
            </a:pPr>
            <a:r>
              <a:rPr b="0" baseline="0" i="0" lang="en-US" sz="2700" u="none" cap="none" strike="noStrike">
                <a:solidFill>
                  <a:srgbClr val="000000"/>
                </a:solidFill>
                <a:latin typeface="Arial"/>
                <a:ea typeface="Arial"/>
                <a:cs typeface="Arial"/>
                <a:sym typeface="Arial"/>
                <a:rtl val="0"/>
              </a:rPr>
              <a:t>Matt has 1000 tiles numbered 1 to 1000. They all start with the white side up, the other side is black. Each tile he only flips if the white side is face up. He starts by flipping over the first tile. Then he flips over every other tile starting with the second. Then every third tile starting with the third. What will be the last tile to be flipped? </a:t>
            </a: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128" name="Shape 128"/>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pic>
        <p:nvPicPr>
          <p:cNvPr id="133" name="Shape 133"/>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34" name="Shape 134"/>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6 </a:t>
            </a:r>
          </a:p>
        </p:txBody>
      </p:sp>
      <p:sp>
        <p:nvSpPr>
          <p:cNvPr id="135" name="Shape 135"/>
          <p:cNvSpPr txBox="1"/>
          <p:nvPr>
            <p:ph idx="1" type="body"/>
          </p:nvPr>
        </p:nvSpPr>
        <p:spPr>
          <a:xfrm>
            <a:off x="457200" y="2773850"/>
            <a:ext cx="8229600" cy="2971799"/>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Calculate the probability that when you roll two standard six sided die, their sum is even. </a:t>
            </a:r>
          </a:p>
          <a:p>
            <a:pPr indent="0" lvl="0" marL="0" marR="0" rtl="0" algn="l">
              <a:lnSpc>
                <a:spcPct val="115000"/>
              </a:lnSpc>
              <a:spcBef>
                <a:spcPts val="0"/>
              </a:spcBef>
              <a:spcAft>
                <a:spcPts val="0"/>
              </a:spcAft>
              <a:buClr>
                <a:schemeClr val="dk1"/>
              </a:buClr>
              <a:buFont typeface="Arial"/>
              <a:buNone/>
            </a:pPr>
            <a:r>
              <a:t/>
            </a:r>
            <a:endParaRPr b="0" baseline="0" i="0" sz="1100" u="none" cap="none" strike="noStrike">
              <a:solidFill>
                <a:schemeClr val="dk1"/>
              </a:solidFill>
              <a:latin typeface="Arial"/>
              <a:ea typeface="Arial"/>
              <a:cs typeface="Arial"/>
              <a:sym typeface="Arial"/>
              <a:rtl val="0"/>
            </a:endParaRPr>
          </a:p>
        </p:txBody>
      </p:sp>
      <p:sp>
        <p:nvSpPr>
          <p:cNvPr id="136" name="Shape 136"/>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pic>
        <p:nvPicPr>
          <p:cNvPr id="141" name="Shape 141"/>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42" name="Shape 142"/>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7 </a:t>
            </a:r>
          </a:p>
        </p:txBody>
      </p:sp>
      <p:sp>
        <p:nvSpPr>
          <p:cNvPr id="143" name="Shape 143"/>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3200" u="none" cap="none" strike="noStrike">
                <a:solidFill>
                  <a:srgbClr val="000000"/>
                </a:solidFill>
                <a:latin typeface="Arial"/>
                <a:ea typeface="Arial"/>
                <a:cs typeface="Arial"/>
                <a:sym typeface="Arial"/>
                <a:rtl val="0"/>
              </a:rPr>
              <a:t>Find the units digit of 7²²²².     </a:t>
            </a: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144" name="Shape 144"/>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pic>
        <p:nvPicPr>
          <p:cNvPr id="149" name="Shape 149"/>
          <p:cNvPicPr preferRelativeResize="0"/>
          <p:nvPr/>
        </p:nvPicPr>
        <p:blipFill rotWithShape="1">
          <a:blip r:embed="rId3">
            <a:alphaModFix/>
          </a:blip>
          <a:srcRect b="2876" l="11511" r="10071" t="9712"/>
          <a:stretch/>
        </p:blipFill>
        <p:spPr>
          <a:xfrm>
            <a:off x="298920" y="381000"/>
            <a:ext cx="2139477" cy="1589891"/>
          </a:xfrm>
          <a:prstGeom prst="rect">
            <a:avLst/>
          </a:prstGeom>
          <a:noFill/>
          <a:ln>
            <a:noFill/>
          </a:ln>
        </p:spPr>
      </p:pic>
      <p:sp>
        <p:nvSpPr>
          <p:cNvPr id="150" name="Shape 150"/>
          <p:cNvSpPr txBox="1"/>
          <p:nvPr>
            <p:ph type="title"/>
          </p:nvPr>
        </p:nvSpPr>
        <p:spPr>
          <a:xfrm>
            <a:off x="2971800" y="604445"/>
            <a:ext cx="5562600" cy="11430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tl val="0"/>
              </a:rPr>
              <a:t>Problem 8 </a:t>
            </a:r>
          </a:p>
        </p:txBody>
      </p:sp>
      <p:sp>
        <p:nvSpPr>
          <p:cNvPr id="151" name="Shape 151"/>
          <p:cNvSpPr txBox="1"/>
          <p:nvPr>
            <p:ph idx="1" type="body"/>
          </p:nvPr>
        </p:nvSpPr>
        <p:spPr>
          <a:xfrm>
            <a:off x="457200" y="2819400"/>
            <a:ext cx="8229600" cy="2971799"/>
          </a:xfrm>
          <a:prstGeom prst="rect">
            <a:avLst/>
          </a:prstGeom>
          <a:noFill/>
          <a:ln>
            <a:noFill/>
          </a:ln>
        </p:spPr>
        <p:txBody>
          <a:bodyPr anchorCtr="0" anchor="t" bIns="45700" lIns="91425" rIns="91425" tIns="45700">
            <a:noAutofit/>
          </a:bodyPr>
          <a:lstStyle/>
          <a:p>
            <a:pPr indent="0" lvl="0" marL="0" marR="0" rtl="0" algn="l">
              <a:lnSpc>
                <a:spcPct val="138000"/>
              </a:lnSpc>
              <a:spcBef>
                <a:spcPts val="0"/>
              </a:spcBef>
              <a:spcAft>
                <a:spcPts val="0"/>
              </a:spcAft>
              <a:buClr>
                <a:schemeClr val="dk1"/>
              </a:buClr>
              <a:buSzPct val="25000"/>
              <a:buFont typeface="Calibri"/>
              <a:buNone/>
            </a:pPr>
            <a:r>
              <a:rPr b="0" baseline="0" i="0" lang="en-US" sz="2700" u="none" cap="none" strike="noStrike">
                <a:solidFill>
                  <a:srgbClr val="000000"/>
                </a:solidFill>
                <a:latin typeface="Arial"/>
                <a:ea typeface="Arial"/>
                <a:cs typeface="Arial"/>
                <a:sym typeface="Arial"/>
                <a:rtl val="0"/>
              </a:rPr>
              <a:t>How many triangles can be formed in a regular five pointed star (figure may not be to scale) </a:t>
            </a:r>
          </a:p>
          <a:p>
            <a:pPr indent="0" lvl="0" marL="0" marR="0" rtl="0" algn="l">
              <a:lnSpc>
                <a:spcPct val="138000"/>
              </a:lnSpc>
              <a:spcBef>
                <a:spcPts val="0"/>
              </a:spcBef>
              <a:spcAft>
                <a:spcPts val="0"/>
              </a:spcAft>
              <a:buClr>
                <a:schemeClr val="dk1"/>
              </a:buClr>
              <a:buFont typeface="Calibri"/>
              <a:buNone/>
            </a:pPr>
            <a:r>
              <a:t/>
            </a:r>
            <a:endParaRPr sz="2700">
              <a:rtl val="0"/>
            </a:endParaRPr>
          </a:p>
          <a:p>
            <a:pPr indent="0" lvl="0" marL="0" marR="0" rtl="0" algn="l">
              <a:lnSpc>
                <a:spcPct val="115000"/>
              </a:lnSpc>
              <a:spcBef>
                <a:spcPts val="0"/>
              </a:spcBef>
              <a:spcAft>
                <a:spcPts val="0"/>
              </a:spcAft>
              <a:buClr>
                <a:schemeClr val="dk1"/>
              </a:buClr>
              <a:buFont typeface="Arial"/>
              <a:buNone/>
            </a:pPr>
            <a:r>
              <a:t/>
            </a:r>
            <a:endParaRPr b="0" baseline="0" i="0" sz="32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Font typeface="Calibri"/>
              <a:buNone/>
            </a:pPr>
            <a:r>
              <a:t/>
            </a:r>
            <a:endParaRPr b="0" baseline="0" i="0" sz="3200" u="none" cap="none" strike="noStrike">
              <a:solidFill>
                <a:schemeClr val="dk1"/>
              </a:solidFill>
              <a:latin typeface="Calibri"/>
              <a:ea typeface="Calibri"/>
              <a:cs typeface="Calibri"/>
              <a:sym typeface="Calibri"/>
              <a:rtl val="0"/>
            </a:endParaRPr>
          </a:p>
        </p:txBody>
      </p:sp>
      <p:sp>
        <p:nvSpPr>
          <p:cNvPr id="152" name="Shape 152"/>
          <p:cNvSpPr/>
          <p:nvPr/>
        </p:nvSpPr>
        <p:spPr>
          <a:xfrm>
            <a:off x="2286000" y="6400800"/>
            <a:ext cx="4572000" cy="276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77777"/>
              </a:buClr>
              <a:buSzPct val="25000"/>
              <a:buFont typeface="Calibri"/>
              <a:buNone/>
            </a:pPr>
            <a:r>
              <a:rPr b="0" baseline="0" i="0" lang="en-US" sz="1200" u="none" cap="none" strike="noStrike">
                <a:solidFill>
                  <a:srgbClr val="777777"/>
                </a:solidFill>
                <a:latin typeface="Calibri"/>
                <a:ea typeface="Calibri"/>
                <a:cs typeface="Calibri"/>
                <a:sym typeface="Calibri"/>
                <a:rtl val="0"/>
              </a:rPr>
              <a:t>Copyright © 2015 by the Washington Student Math Association</a:t>
            </a:r>
          </a:p>
        </p:txBody>
      </p:sp>
      <p:sp>
        <p:nvSpPr>
          <p:cNvPr id="153" name="Shape 153"/>
          <p:cNvSpPr/>
          <p:nvPr/>
        </p:nvSpPr>
        <p:spPr>
          <a:xfrm>
            <a:off x="983475" y="3532725"/>
            <a:ext cx="2441699" cy="2308500"/>
          </a:xfrm>
          <a:prstGeom prst="star5">
            <a:avLst>
              <a:gd fmla="val 19098" name="adj"/>
              <a:gd fmla="val 105146" name="hf"/>
              <a:gd fmla="val 110557" name="vf"/>
            </a:avLst>
          </a:prstGeom>
          <a:solidFill>
            <a:srgbClr val="CFE2F3"/>
          </a:solidFill>
          <a:ln cap="flat" w="19050">
            <a:solidFill>
              <a:srgbClr val="00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54" name="Shape 154"/>
          <p:cNvSpPr/>
          <p:nvPr/>
        </p:nvSpPr>
        <p:spPr>
          <a:xfrm rot="6608596">
            <a:off x="1793254" y="4388517"/>
            <a:ext cx="926041" cy="909714"/>
          </a:xfrm>
          <a:prstGeom prst="pentagon">
            <a:avLst>
              <a:gd fmla="val 105146" name="hf"/>
              <a:gd fmla="val 110557" name="vf"/>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