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55716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51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2306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944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323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195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0681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9473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6126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12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341503" y="262147"/>
            <a:ext cx="4364096" cy="324305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838200" y="3505200"/>
            <a:ext cx="75438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Elimination Tournament</a:t>
            </a:r>
          </a:p>
          <a:p>
            <a:pPr marL="0" marR="0" lvl="0" indent="0" algn="ctr" rtl="0"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4</a:t>
            </a:r>
          </a:p>
        </p:txBody>
      </p:sp>
      <p:sp>
        <p:nvSpPr>
          <p:cNvPr id="86" name="Shape 86"/>
          <p:cNvSpPr/>
          <p:nvPr/>
        </p:nvSpPr>
        <p:spPr>
          <a:xfrm>
            <a:off x="2057400" y="5105400"/>
            <a:ext cx="5257799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3200" b="0" i="0" u="none" strike="noStrike" cap="none" baseline="3000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lang="en-US" sz="3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Annual WSMA Math Bowl</a:t>
            </a:r>
          </a:p>
          <a:p>
            <a:pPr marL="0" marR="0" lvl="0" indent="0" algn="ctr" rtl="0">
              <a:buSzPct val="25000"/>
              <a:buNone/>
            </a:pPr>
            <a:r>
              <a:rPr lang="en-US" sz="3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March 29, 2014</a:t>
            </a:r>
          </a:p>
        </p:txBody>
      </p:sp>
      <p:sp>
        <p:nvSpPr>
          <p:cNvPr id="87" name="Shape 87"/>
          <p:cNvSpPr/>
          <p:nvPr/>
        </p:nvSpPr>
        <p:spPr>
          <a:xfrm>
            <a:off x="190500" y="6210326"/>
            <a:ext cx="87630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This test material is copyright © 2014 by the Washington Student Math Association and may not be distributed or reproduced other than for nonprofit educational purposes without the expressed written permission of WSMA. www.wastudentmath.org.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  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Serina is baking a cake. She needs 29g of sugar and has sugar cubes weighing 1g, 2g, 4g, 8g, and 16g. Which sugar cube can she discard?</a:t>
            </a:r>
          </a:p>
        </p:txBody>
      </p:sp>
      <p:sp>
        <p:nvSpPr>
          <p:cNvPr id="9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2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Shape 10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25000"/>
                  <a:buFont typeface="Calibri"/>
                  <a:buNone/>
                </a:pPr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Steven is trying to build a rectangular cage with an area of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96</m:t>
                    </m:r>
                    <m:sSup>
                      <m:sSupPr>
                        <m:ctrlP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sSupPr>
                      <m:e>
                        <m: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𝑚</m:t>
                        </m:r>
                      </m:e>
                      <m:sup>
                        <m: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using a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40</m:t>
                    </m:r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𝑚</m:t>
                    </m:r>
                  </m:oMath>
                </a14:m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wire mesh.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𝑋𝑚</m:t>
                    </m:r>
                  </m:oMath>
                </a14:m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is the length of the shorter side. Find the range of </a:t>
                </a:r>
                <a:r>
                  <a:rPr lang="en-US" sz="32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X</a:t>
                </a: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03" name="Shape 10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669" r="-5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Shape 10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3  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 is trying to build a cube by stacking 6 by 18 by 4 rectangular prism boxes. What is the smallest number of boxes he needs?</a:t>
            </a:r>
          </a:p>
        </p:txBody>
      </p:sp>
      <p:sp>
        <p:nvSpPr>
          <p:cNvPr id="112" name="Shape 11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4  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triangle has side lengths 4, 9, and 12. Find the length of the shortest altitude. </a:t>
            </a:r>
          </a:p>
        </p:txBody>
      </p:sp>
      <p:sp>
        <p:nvSpPr>
          <p:cNvPr id="120" name="Shape 120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5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Shape 12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25000"/>
                  <a:buFont typeface="Calibri"/>
                  <a:buNone/>
                </a:pPr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Find the distance from the origin to the line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4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𝑥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−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3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𝑦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+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12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=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0</m:t>
                    </m:r>
                  </m:oMath>
                </a14:m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27" name="Shape 12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6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Shape 128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6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Shape 13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458200" cy="365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25000"/>
                  <a:buFont typeface="Calibri"/>
                  <a:buNone/>
                </a:pPr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 product of three positive integers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𝑎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, 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𝑏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𝑐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is 36. If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𝑎𝑏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=6, </m:t>
                    </m:r>
                    <m:r>
                      <a:rPr lang="en-US" sz="3200" b="0" i="1" u="none" strike="noStrike" cap="none" baseline="0" dirty="0" err="1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𝑏𝑐</m:t>
                    </m:r>
                    <m:r>
                      <a:rPr lang="en-US" sz="3200" b="0" i="1" u="none" strike="noStrike" cap="none" baseline="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=18, 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𝑐𝑎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=12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𝑎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+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𝑏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+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𝑐</m:t>
                    </m:r>
                  </m:oMath>
                </a14:m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</a:t>
                </a: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35" name="Shape 13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458200" cy="3657600"/>
              </a:xfrm>
              <a:prstGeom prst="rect">
                <a:avLst/>
              </a:prstGeom>
              <a:blipFill rotWithShape="0">
                <a:blip r:embed="rId4"/>
                <a:stretch>
                  <a:fillRect l="-1873" t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Shape 13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7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Shape 14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Points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𝐴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, </m:t>
                    </m:r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𝐵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𝐶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are placed on a circle centered at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𝑂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 Point  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𝐷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is on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𝐴𝐵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so that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𝐶𝐷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is perpendicular to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𝐴𝐵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 The length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𝐵𝐶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Calibri"/>
                          </a:rPr>
                        </m:ctrlPr>
                      </m:radPr>
                      <m:deg/>
                      <m:e>
                        <m: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Calibri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 </a:t>
                </a:r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 the diameter of this circle is 4 and points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𝐴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𝑂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𝐵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are collinear, find the length of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𝐶𝐷</m:t>
                    </m:r>
                  </m:oMath>
                </a14:m>
                <a:r>
                  <a:rPr lang="en-US" sz="3200" b="0" i="0" u="none" strike="noStrike" cap="none" baseline="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</a:t>
                </a:r>
              </a:p>
            </p:txBody>
          </p:sp>
        </mc:Choice>
        <mc:Fallback>
          <p:sp>
            <p:nvSpPr>
              <p:cNvPr id="143" name="Shape 14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464" r="-18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Shape 14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Question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Steven is mixing solution A which has a concentration of 8% and solution B which has a concentration of 13% in order to produce 1L of solution C with concentration of 10%. Find the volume of solution B needed for this process in grams.</a:t>
            </a:r>
          </a:p>
        </p:txBody>
      </p:sp>
      <p:sp>
        <p:nvSpPr>
          <p:cNvPr id="152" name="Shape 15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On-screen Show (4:3)</PresentationFormat>
  <Paragraphs>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Kim</dc:creator>
  <cp:lastModifiedBy>Steven Kim</cp:lastModifiedBy>
  <cp:revision>2</cp:revision>
  <dcterms:modified xsi:type="dcterms:W3CDTF">2014-03-29T04:52:09Z</dcterms:modified>
</cp:coreProperties>
</file>