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59474-E078-4787-8D82-AC1AE9AB3B67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AE83-B006-4692-B1BE-B83406578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2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446D4-18F5-4079-9805-0E6E0C8E02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7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7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40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1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8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25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0B32-626D-4284-BB8A-9C90BA8DEC6D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3DEE-C05B-4C8C-B0E6-1F3E8C85F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83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341504" y="262148"/>
            <a:ext cx="4364096" cy="3243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35052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Elimination Tournament</a:t>
            </a:r>
          </a:p>
          <a:p>
            <a:pPr algn="ctr"/>
            <a:r>
              <a:rPr lang="en-US" sz="5400" dirty="0" smtClean="0"/>
              <a:t>Round 1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057400" y="5105400"/>
            <a:ext cx="5257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4</a:t>
            </a:r>
            <a:r>
              <a:rPr lang="en-US" sz="3200" baseline="30000" dirty="0" smtClean="0">
                <a:solidFill>
                  <a:srgbClr val="777777"/>
                </a:solidFill>
              </a:rPr>
              <a:t>th </a:t>
            </a:r>
            <a:r>
              <a:rPr lang="en-US" sz="3200" dirty="0" smtClean="0">
                <a:solidFill>
                  <a:srgbClr val="777777"/>
                </a:solidFill>
              </a:rPr>
              <a:t>Annual WSMA Math Bowl</a:t>
            </a:r>
          </a:p>
          <a:p>
            <a:pPr algn="ctr"/>
            <a:r>
              <a:rPr lang="en-US" sz="3200" dirty="0" smtClean="0">
                <a:solidFill>
                  <a:srgbClr val="777777"/>
                </a:solidFill>
              </a:rPr>
              <a:t>March 29</a:t>
            </a:r>
            <a:r>
              <a:rPr lang="en-US" sz="3200" smtClean="0">
                <a:solidFill>
                  <a:srgbClr val="777777"/>
                </a:solidFill>
              </a:rPr>
              <a:t>, 2014</a:t>
            </a:r>
            <a:endParaRPr lang="en-US" sz="3200" dirty="0">
              <a:solidFill>
                <a:srgbClr val="777777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" y="6210327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rgbClr val="777777"/>
                </a:solidFill>
              </a:rPr>
              <a:t>This test material is copyright © 2014 by the Washington Student Math Association and may not be distributed or reproduced other than for nonprofit educational purposes without the expressed written permission of WSMA. www.wastudentmath.org.</a:t>
            </a:r>
            <a:endParaRPr lang="en-US" sz="1200" dirty="0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1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is the length of the largest side in the smallest non-degenerate triangle, by area, that has distinct integral side lengths?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3169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2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What is the product of the first 4 triangular numbers?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3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It is 20 past 4. What is the angle formed by the minute and hour hand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4 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Andrew is on his moped on a road with no speed limit, and his position is a function of time described by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p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(50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)/3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/>
                  <a:t>where t is the number of hours he has been traveling. Find his average speed if he travels for 6 hours.</a:t>
                </a:r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438400"/>
                <a:ext cx="8229600" cy="2971800"/>
              </a:xfrm>
              <a:blipFill rotWithShape="1">
                <a:blip r:embed="rId3"/>
                <a:stretch>
                  <a:fillRect l="-1852" t="-2664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5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What is the median of the following set: {0, pi, 3, 3.14, 3.1415, 3.141592}?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2015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6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657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Given 4 lines on a plane, what is the maximum number of intersections that can be made?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Problem 7  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the sum of all the composite factors of 24?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© </a:t>
            </a:r>
            <a:r>
              <a:rPr lang="en-US" sz="1200" dirty="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11" t="9712" r="10072" b="2878"/>
          <a:stretch/>
        </p:blipFill>
        <p:spPr bwMode="auto">
          <a:xfrm>
            <a:off x="298922" y="381000"/>
            <a:ext cx="2139478" cy="15898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71800" y="604445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Extra Question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97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positive difference in length between the longest line that can fit in a 1 inch by 1 inch by 1 inch cube and the longest line that can fit in a 1 inch by 1 inch square?</a:t>
            </a:r>
            <a:endParaRPr lang="ko-KR" altLang="ko-KR" dirty="0"/>
          </a:p>
        </p:txBody>
      </p:sp>
      <p:sp>
        <p:nvSpPr>
          <p:cNvPr id="7" name="Rectangle 6"/>
          <p:cNvSpPr/>
          <p:nvPr/>
        </p:nvSpPr>
        <p:spPr>
          <a:xfrm>
            <a:off x="2286000" y="64008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>
                <a:solidFill>
                  <a:srgbClr val="777777"/>
                </a:solidFill>
              </a:rPr>
              <a:t>Copyright </a:t>
            </a:r>
            <a:r>
              <a:rPr lang="en-US" sz="1200">
                <a:solidFill>
                  <a:srgbClr val="777777"/>
                </a:solidFill>
              </a:rPr>
              <a:t>© </a:t>
            </a:r>
            <a:r>
              <a:rPr lang="en-US" sz="1200" smtClean="0">
                <a:solidFill>
                  <a:srgbClr val="777777"/>
                </a:solidFill>
              </a:rPr>
              <a:t>2014 </a:t>
            </a:r>
            <a:r>
              <a:rPr lang="en-US" sz="1200" dirty="0">
                <a:solidFill>
                  <a:srgbClr val="777777"/>
                </a:solidFill>
              </a:rPr>
              <a:t>by the Washington Student Math Association</a:t>
            </a:r>
          </a:p>
        </p:txBody>
      </p:sp>
    </p:spTree>
    <p:extLst>
      <p:ext uri="{BB962C8B-B14F-4D97-AF65-F5344CB8AC3E}">
        <p14:creationId xmlns:p14="http://schemas.microsoft.com/office/powerpoint/2010/main" val="42230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343</Words>
  <Application>Microsoft Office PowerPoint</Application>
  <PresentationFormat>On-screen Show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Problem 1   </vt:lpstr>
      <vt:lpstr>Problem 2  </vt:lpstr>
      <vt:lpstr>Problem 3   </vt:lpstr>
      <vt:lpstr>Problem 4   </vt:lpstr>
      <vt:lpstr>Problem 5   </vt:lpstr>
      <vt:lpstr>Problem 6   </vt:lpstr>
      <vt:lpstr>Problem 7   </vt:lpstr>
      <vt:lpstr>Extra Question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Arthi;Romil Sirohi</dc:creator>
  <cp:lastModifiedBy>AS</cp:lastModifiedBy>
  <cp:revision>18</cp:revision>
  <dcterms:created xsi:type="dcterms:W3CDTF">2013-01-21T00:57:44Z</dcterms:created>
  <dcterms:modified xsi:type="dcterms:W3CDTF">2014-03-23T19:34:33Z</dcterms:modified>
</cp:coreProperties>
</file>