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39050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High School Elimination Tournament</a:t>
            </a:r>
          </a:p>
          <a:p>
            <a:pPr algn="ctr"/>
            <a:r>
              <a:rPr lang="en-US" sz="3600" dirty="0" smtClean="0"/>
              <a:t>Round 3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5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7</a:t>
            </a:r>
            <a:r>
              <a:rPr lang="en-US" sz="3200" baseline="30000" dirty="0" smtClean="0">
                <a:solidFill>
                  <a:srgbClr val="777777"/>
                </a:solidFill>
              </a:rPr>
              <a:t>th</a:t>
            </a:r>
            <a:r>
              <a:rPr lang="en-US" sz="3200" dirty="0" smtClean="0">
                <a:solidFill>
                  <a:srgbClr val="777777"/>
                </a:solidFill>
              </a:rPr>
              <a:t>, 2015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2015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/>
                  <a:t>How many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make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𝑙𝑜𝑔𝐴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2401 </m:t>
                    </m:r>
                  </m:oMath>
                </a14:m>
                <a:r>
                  <a:rPr lang="en-US" dirty="0"/>
                  <a:t>a positive integer?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Andy eats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12.5% </m:t>
                    </m:r>
                  </m:oMath>
                </a14:m>
                <a:r>
                  <a:rPr lang="en-US" dirty="0"/>
                  <a:t>of his granola bars for breakfast every day. At the end of the third day, he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343</m:t>
                    </m:r>
                  </m:oMath>
                </a14:m>
                <a:r>
                  <a:rPr lang="en-US" dirty="0"/>
                  <a:t> granola bars left. How many granola bars did he start with on the first day?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sz="3300" dirty="0"/>
                  <a:t>What is 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3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89+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89</m:t>
                    </m:r>
                    <m:r>
                      <a:rPr lang="en-US" sz="33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88+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88+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87+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87+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86+</m:t>
                    </m:r>
                    <m:r>
                      <m:rPr>
                        <m:sty m:val="p"/>
                      </m:rPr>
                      <a:rPr lang="en-US" sz="3300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33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300" i="1" dirty="0">
                        <a:latin typeface="Cambria Math" panose="02040503050406030204" pitchFamily="18" charset="0"/>
                      </a:rPr>
                      <m:t>86?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2000" t="-2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Imagine the line segment that goes from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−3,4)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(3,4). </m:t>
                    </m:r>
                  </m:oMath>
                </a14:m>
                <a:r>
                  <a:rPr lang="en-US" dirty="0"/>
                  <a:t>If the line segment is rotated around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 a full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360</m:t>
                    </m:r>
                  </m:oMath>
                </a14:m>
                <a:r>
                  <a:rPr lang="en-US" dirty="0"/>
                  <a:t> degrees, find the volume of the resulting solid formed in terms of </a:t>
                </a:r>
                <a:r>
                  <a:rPr lang="en-US" dirty="0" smtClean="0"/>
                  <a:t>pi. 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4303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en-US" dirty="0" smtClean="0"/>
                  <a:t>Find the sum of every 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that satisfies: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pPr marL="0" lv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Evaluate: </a:t>
                </a:r>
                <a:endParaRPr lang="en-US" b="0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7+···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  <a:blipFill rotWithShape="0">
                <a:blip r:embed="rId3"/>
                <a:stretch>
                  <a:fillRect l="-1801" t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sum of the perfect squares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dirty="0"/>
                  <a:t> inclusive? 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664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positive difference in length between the longest line that can fit in a 1 inch by 1 inch by 1 inch cube and the longest line that can fit in a 1 inch by 1 inch square?</a:t>
            </a: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</a:t>
            </a:r>
            <a:r>
              <a:rPr lang="en-US" sz="1200">
                <a:solidFill>
                  <a:srgbClr val="777777"/>
                </a:solidFill>
              </a:rPr>
              <a:t>© </a:t>
            </a:r>
            <a:r>
              <a:rPr lang="en-US" sz="120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311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Adithya Mukund</cp:lastModifiedBy>
  <cp:revision>21</cp:revision>
  <dcterms:created xsi:type="dcterms:W3CDTF">2013-01-21T00:57:44Z</dcterms:created>
  <dcterms:modified xsi:type="dcterms:W3CDTF">2015-03-07T03:29:12Z</dcterms:modified>
</cp:coreProperties>
</file>